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3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9E65A0A-EF6B-464A-BDE6-14FA1EFE0F3A}">
          <p14:sldIdLst>
            <p14:sldId id="256"/>
            <p14:sldId id="257"/>
            <p14:sldId id="259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552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45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288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00663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077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8263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0862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64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726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370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7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595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806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80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946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58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006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7169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CDCC3B3-26DA-4F47-A711-38A5D8FC8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49449"/>
            <a:ext cx="12192000" cy="97536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9A9CEFE-A763-45B9-9384-696E6270A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1384800"/>
            <a:ext cx="7766936" cy="1646302"/>
          </a:xfrm>
        </p:spPr>
        <p:txBody>
          <a:bodyPr anchor="ctr"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fr-FR" b="1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Roulette de casino</a:t>
            </a:r>
            <a:br>
              <a:rPr lang="fr-FR" b="1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</a:br>
            <a:r>
              <a:rPr lang="fr-FR" b="1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automatique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63E9A5F9-CB36-4161-A2FB-DDF02FB96707}"/>
              </a:ext>
            </a:extLst>
          </p:cNvPr>
          <p:cNvSpPr txBox="1">
            <a:spLocks/>
          </p:cNvSpPr>
          <p:nvPr/>
        </p:nvSpPr>
        <p:spPr>
          <a:xfrm>
            <a:off x="1797666" y="316649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000" dirty="0">
                <a:solidFill>
                  <a:schemeClr val="tx1"/>
                </a:solidFill>
              </a:rPr>
              <a:t>Projet Arduino de </a:t>
            </a:r>
            <a:r>
              <a:rPr lang="fr-FR" sz="2000" dirty="0" err="1">
                <a:solidFill>
                  <a:schemeClr val="tx1"/>
                </a:solidFill>
              </a:rPr>
              <a:t>Yidong</a:t>
            </a:r>
            <a:r>
              <a:rPr lang="fr-FR" sz="2000" dirty="0">
                <a:solidFill>
                  <a:schemeClr val="tx1"/>
                </a:solidFill>
              </a:rPr>
              <a:t> LI et Charly DUCROCQ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399F7E3-60DF-430C-9764-C0B175B63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882" y="324464"/>
            <a:ext cx="2357633" cy="744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26349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4A7024-D948-494D-8920-BBA2DA07D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objet, intérieur, mur, roulette&#10;&#10;Description générée avec un niveau de confiance très élevé">
            <a:extLst>
              <a:ext uri="{FF2B5EF4-FFF2-40B4-BE49-F238E27FC236}">
                <a16:creationId xmlns:a16="http://schemas.microsoft.com/office/drawing/2014/main" id="{09CFD235-3809-40A5-B317-BA551EDE03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40000"/>
            <a:extLst/>
          </a:blip>
          <a:srcRect t="26091" b="2890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5A7C882-8DD4-4A89-A309-3AC02EF1D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627529"/>
            <a:ext cx="8596668" cy="132080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E33BA1-7E62-401A-BB43-EB3FE3B65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6401"/>
            <a:ext cx="6135842" cy="4364962"/>
          </a:xfrm>
        </p:spPr>
        <p:txBody>
          <a:bodyPr anchor="ctr">
            <a:normAutofit/>
          </a:bodyPr>
          <a:lstStyle/>
          <a:p>
            <a:pPr>
              <a:lnSpc>
                <a:spcPct val="250000"/>
              </a:lnSpc>
            </a:pPr>
            <a:r>
              <a:rPr lang="fr-FR" dirty="0">
                <a:solidFill>
                  <a:srgbClr val="FFFFFF"/>
                </a:solidFill>
              </a:rPr>
              <a:t>Présentation du projet</a:t>
            </a:r>
          </a:p>
          <a:p>
            <a:pPr>
              <a:lnSpc>
                <a:spcPct val="250000"/>
              </a:lnSpc>
            </a:pPr>
            <a:r>
              <a:rPr lang="fr-FR" dirty="0">
                <a:solidFill>
                  <a:srgbClr val="FFFFFF"/>
                </a:solidFill>
              </a:rPr>
              <a:t>Qu’est ce qui a été fait ? </a:t>
            </a:r>
          </a:p>
          <a:p>
            <a:pPr>
              <a:lnSpc>
                <a:spcPct val="250000"/>
              </a:lnSpc>
            </a:pPr>
            <a:r>
              <a:rPr lang="fr-FR" dirty="0">
                <a:solidFill>
                  <a:srgbClr val="FFFFFF"/>
                </a:solidFill>
              </a:rPr>
              <a:t>Comparaison attente/réalité</a:t>
            </a:r>
          </a:p>
          <a:p>
            <a:pPr>
              <a:lnSpc>
                <a:spcPct val="250000"/>
              </a:lnSpc>
            </a:pPr>
            <a:r>
              <a:rPr lang="fr-FR" dirty="0">
                <a:solidFill>
                  <a:srgbClr val="FFFFFF"/>
                </a:solidFill>
              </a:rPr>
              <a:t>Qu’aurions nous pu faire de mieux ?</a:t>
            </a:r>
          </a:p>
          <a:p>
            <a:pPr lvl="1">
              <a:lnSpc>
                <a:spcPct val="250000"/>
              </a:lnSpc>
            </a:pP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974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objet, intérieur, mur, roulette&#10;&#10;Description générée avec un niveau de confiance très élevé">
            <a:extLst>
              <a:ext uri="{FF2B5EF4-FFF2-40B4-BE49-F238E27FC236}">
                <a16:creationId xmlns:a16="http://schemas.microsoft.com/office/drawing/2014/main" id="{6C1D2CDE-E494-4436-8307-13DF209510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l="-43174" r="2716"/>
          <a:stretch/>
        </p:blipFill>
        <p:spPr>
          <a:xfrm>
            <a:off x="-2536140" y="0"/>
            <a:ext cx="7706072" cy="6858001"/>
          </a:xfrm>
          <a:prstGeom prst="parallelogram">
            <a:avLst/>
          </a:prstGeom>
        </p:spPr>
      </p:pic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8424E453-F134-4706-B884-5ED4F32FB445}"/>
              </a:ext>
            </a:extLst>
          </p:cNvPr>
          <p:cNvSpPr txBox="1">
            <a:spLocks/>
          </p:cNvSpPr>
          <p:nvPr/>
        </p:nvSpPr>
        <p:spPr>
          <a:xfrm>
            <a:off x="323709" y="742613"/>
            <a:ext cx="3851122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u="sng" dirty="0">
                <a:solidFill>
                  <a:schemeClr val="bg1"/>
                </a:solidFill>
              </a:rPr>
              <a:t>Présentation du projet</a:t>
            </a:r>
          </a:p>
          <a:p>
            <a:r>
              <a:rPr lang="fr-FR" sz="1200" dirty="0"/>
              <a:t>Qu’est ce qui a été fait ? </a:t>
            </a:r>
          </a:p>
          <a:p>
            <a:r>
              <a:rPr lang="fr-FR" sz="1200" dirty="0"/>
              <a:t>Comparaison attente/réalité</a:t>
            </a:r>
          </a:p>
          <a:p>
            <a:r>
              <a:rPr lang="fr-FR" sz="1200" dirty="0"/>
              <a:t>Qu’aurions nous pu faire de mieux ?</a:t>
            </a:r>
          </a:p>
          <a:p>
            <a:pPr lvl="1"/>
            <a:endParaRPr lang="fr-FR" dirty="0"/>
          </a:p>
        </p:txBody>
      </p:sp>
      <p:sp>
        <p:nvSpPr>
          <p:cNvPr id="40" name="Espace réservé du contenu 2">
            <a:extLst>
              <a:ext uri="{FF2B5EF4-FFF2-40B4-BE49-F238E27FC236}">
                <a16:creationId xmlns:a16="http://schemas.microsoft.com/office/drawing/2014/main" id="{A22F5D64-A5DD-4360-A6EC-B26AC4DFAC2A}"/>
              </a:ext>
            </a:extLst>
          </p:cNvPr>
          <p:cNvSpPr txBox="1">
            <a:spLocks/>
          </p:cNvSpPr>
          <p:nvPr/>
        </p:nvSpPr>
        <p:spPr>
          <a:xfrm>
            <a:off x="5332917" y="529438"/>
            <a:ext cx="7019366" cy="5799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OBJECTIFS :</a:t>
            </a:r>
            <a:endParaRPr lang="fr-FR" dirty="0"/>
          </a:p>
          <a:p>
            <a:pPr lvl="1">
              <a:lnSpc>
                <a:spcPct val="300000"/>
              </a:lnSpc>
            </a:pPr>
            <a:r>
              <a:rPr lang="fr-FR" dirty="0"/>
              <a:t>Détection de la mise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Triage de la mise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Lancement de la roue et de la bille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Détection du résultat du lancer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Evacuation de la bille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Rendu du gains éventuelles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82445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CDCC3B3-26DA-4F47-A711-38A5D8FC8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49449"/>
            <a:ext cx="12192000" cy="97536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9A9CEFE-A763-45B9-9384-696E6270A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2393022"/>
            <a:ext cx="7766936" cy="1646302"/>
          </a:xfrm>
        </p:spPr>
        <p:txBody>
          <a:bodyPr anchor="ctr"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fr-FR" b="1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Merci de votre écoute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63E9A5F9-CB36-4161-A2FB-DDF02FB96707}"/>
              </a:ext>
            </a:extLst>
          </p:cNvPr>
          <p:cNvSpPr txBox="1">
            <a:spLocks/>
          </p:cNvSpPr>
          <p:nvPr/>
        </p:nvSpPr>
        <p:spPr>
          <a:xfrm>
            <a:off x="152485" y="125506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fr-FR" sz="2000" b="1" u="sng" dirty="0">
                <a:solidFill>
                  <a:schemeClr val="tx1"/>
                </a:solidFill>
              </a:rPr>
              <a:t>L</a:t>
            </a:r>
            <a:r>
              <a:rPr lang="fr-FR" sz="1800" b="1" u="sng" dirty="0">
                <a:solidFill>
                  <a:schemeClr val="tx1"/>
                </a:solidFill>
              </a:rPr>
              <a:t>ien vers le </a:t>
            </a:r>
            <a:r>
              <a:rPr lang="fr-FR" sz="1800" b="1" u="sng" dirty="0" err="1">
                <a:solidFill>
                  <a:schemeClr val="tx1"/>
                </a:solidFill>
              </a:rPr>
              <a:t>github</a:t>
            </a:r>
            <a:r>
              <a:rPr lang="fr-FR" sz="1800" b="1" u="sng" dirty="0">
                <a:solidFill>
                  <a:schemeClr val="tx1"/>
                </a:solidFill>
              </a:rPr>
              <a:t> du projet :</a:t>
            </a:r>
          </a:p>
          <a:p>
            <a:pPr algn="l"/>
            <a:r>
              <a:rPr lang="fr-FR" sz="1600" i="1" dirty="0">
                <a:solidFill>
                  <a:schemeClr val="tx1"/>
                </a:solidFill>
              </a:rPr>
              <a:t>https://github.com/CharlyDucrocq/RouletteAuto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399F7E3-60DF-430C-9764-C0B175B63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882" y="324464"/>
            <a:ext cx="2357633" cy="744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5323081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105</Words>
  <Application>Microsoft Office PowerPoint</Application>
  <PresentationFormat>Grand écran</PresentationFormat>
  <Paragraphs>21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Facette</vt:lpstr>
      <vt:lpstr>Roulette de casino automatique</vt:lpstr>
      <vt:lpstr>SOMMAIRE</vt:lpstr>
      <vt:lpstr>Présentation PowerPoint</vt:lpstr>
      <vt:lpstr>Merci de votre écoute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Roulette de casino automatique</dc:title>
  <dc:creator>Charly Ducrocq</dc:creator>
  <cp:lastModifiedBy>Charly Ducrocq</cp:lastModifiedBy>
  <cp:revision>2</cp:revision>
  <dcterms:created xsi:type="dcterms:W3CDTF">2019-03-10T14:49:46Z</dcterms:created>
  <dcterms:modified xsi:type="dcterms:W3CDTF">2019-03-10T15:02:58Z</dcterms:modified>
</cp:coreProperties>
</file>